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3" r:id="rId4"/>
    <p:sldId id="272" r:id="rId5"/>
    <p:sldId id="271" r:id="rId6"/>
    <p:sldId id="270" r:id="rId7"/>
    <p:sldId id="268" r:id="rId8"/>
    <p:sldId id="267" r:id="rId9"/>
    <p:sldId id="264" r:id="rId10"/>
    <p:sldId id="262" r:id="rId11"/>
    <p:sldId id="261" r:id="rId12"/>
    <p:sldId id="260" r:id="rId13"/>
    <p:sldId id="258" r:id="rId14"/>
    <p:sldId id="278" r:id="rId15"/>
    <p:sldId id="279" r:id="rId16"/>
    <p:sldId id="277" r:id="rId17"/>
    <p:sldId id="276" r:id="rId18"/>
    <p:sldId id="282" r:id="rId19"/>
    <p:sldId id="281" r:id="rId20"/>
    <p:sldId id="280" r:id="rId21"/>
    <p:sldId id="292" r:id="rId22"/>
    <p:sldId id="288" r:id="rId23"/>
    <p:sldId id="284" r:id="rId24"/>
    <p:sldId id="290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E16BB-05F7-4E59-BE41-3A59374452FD}" v="1" dt="2022-01-30T22:27:50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 Smith" userId="35f36cfe339e24a7" providerId="LiveId" clId="{619E16BB-05F7-4E59-BE41-3A59374452FD}"/>
    <pc:docChg chg="modSld">
      <pc:chgData name="Nichola Smith" userId="35f36cfe339e24a7" providerId="LiveId" clId="{619E16BB-05F7-4E59-BE41-3A59374452FD}" dt="2022-01-30T22:28:04.741" v="3" actId="403"/>
      <pc:docMkLst>
        <pc:docMk/>
      </pc:docMkLst>
      <pc:sldChg chg="addSp modSp mod">
        <pc:chgData name="Nichola Smith" userId="35f36cfe339e24a7" providerId="LiveId" clId="{619E16BB-05F7-4E59-BE41-3A59374452FD}" dt="2022-01-30T22:28:04.741" v="3" actId="403"/>
        <pc:sldMkLst>
          <pc:docMk/>
          <pc:sldMk cId="1369423210" sldId="270"/>
        </pc:sldMkLst>
        <pc:spChg chg="add mod">
          <ac:chgData name="Nichola Smith" userId="35f36cfe339e24a7" providerId="LiveId" clId="{619E16BB-05F7-4E59-BE41-3A59374452FD}" dt="2022-01-30T22:28:04.741" v="3" actId="403"/>
          <ac:spMkLst>
            <pc:docMk/>
            <pc:sldMk cId="1369423210" sldId="270"/>
            <ac:spMk id="4" creationId="{0C31771C-6FE9-4EF8-8510-60733E5142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2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5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1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0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0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9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5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8AE05-9111-4337-956B-6FAA021DD071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9652-D6A6-4494-9AD8-426F3413F5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34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64" y="637018"/>
            <a:ext cx="6953250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4649" y="232913"/>
            <a:ext cx="3631721" cy="1477328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Overview of the session: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Why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How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Home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717" y="3313981"/>
            <a:ext cx="7000875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936" y="6133381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147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60" y="195891"/>
            <a:ext cx="7362825" cy="5448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11615" y="2907101"/>
            <a:ext cx="2363637" cy="1311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Each unit lasts as long as the children need it to.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642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tracey\AppData\Local\Temp\4096e581-5cb2-4843-8d13-62814288a4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56" y="146740"/>
            <a:ext cx="3781425" cy="10953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84786"/>
            <a:ext cx="9271710" cy="4090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7A7D68-97BF-4916-9B0E-2E7BD5BB47EB}"/>
              </a:ext>
            </a:extLst>
          </p:cNvPr>
          <p:cNvSpPr txBox="1"/>
          <p:nvPr/>
        </p:nvSpPr>
        <p:spPr>
          <a:xfrm>
            <a:off x="4494998" y="481263"/>
            <a:ext cx="5691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Revisiting previous spelling patterns or assessing understanding of a new pattern.</a:t>
            </a:r>
          </a:p>
        </p:txBody>
      </p:sp>
    </p:spTree>
    <p:extLst>
      <p:ext uri="{BB962C8B-B14F-4D97-AF65-F5344CB8AC3E}">
        <p14:creationId xmlns:p14="http://schemas.microsoft.com/office/powerpoint/2010/main" val="386812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17" y="378843"/>
            <a:ext cx="6934200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041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7" y="267420"/>
            <a:ext cx="10317192" cy="5727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872" y="3060252"/>
            <a:ext cx="1083112" cy="293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59613" y="3607665"/>
            <a:ext cx="208798" cy="187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218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20" y="933090"/>
            <a:ext cx="10084280" cy="4267200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081" y="914401"/>
            <a:ext cx="1566192" cy="42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82151" y="1155940"/>
            <a:ext cx="30192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931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racey\AppData\Local\Temp\9fc7a55f-5d68-4deb-a9be-c392e2c77a8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997" y="0"/>
            <a:ext cx="4991100" cy="8191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8325" y="-155455"/>
            <a:ext cx="2733675" cy="203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0687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72" y="1029750"/>
            <a:ext cx="6072939" cy="45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6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racey\AppData\Local\Temp\c68c3cf8-2f5c-4243-ab6a-3bf58241fc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311" y="0"/>
            <a:ext cx="7621587" cy="1259637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8325" y="0"/>
            <a:ext cx="2733675" cy="214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" y="1703897"/>
            <a:ext cx="9047180" cy="38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7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6" y="388189"/>
            <a:ext cx="7524750" cy="567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98" y="2154251"/>
            <a:ext cx="6525489" cy="38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racey\AppData\Local\Temp\a082cd8d-c7f3-4068-b29c-933bc5443c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86225" cy="9715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9" y="1240491"/>
            <a:ext cx="6540650" cy="3612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146F7-8CEE-43ED-BF2B-C6DD7AC44B35}"/>
              </a:ext>
            </a:extLst>
          </p:cNvPr>
          <p:cNvSpPr txBox="1"/>
          <p:nvPr/>
        </p:nvSpPr>
        <p:spPr>
          <a:xfrm>
            <a:off x="4398745" y="462013"/>
            <a:ext cx="629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children then practise their words by playing a game with their partner.</a:t>
            </a:r>
          </a:p>
        </p:txBody>
      </p:sp>
    </p:spTree>
    <p:extLst>
      <p:ext uri="{BB962C8B-B14F-4D97-AF65-F5344CB8AC3E}">
        <p14:creationId xmlns:p14="http://schemas.microsoft.com/office/powerpoint/2010/main" val="198540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7" y="499571"/>
            <a:ext cx="7153275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7993" y="258613"/>
            <a:ext cx="2733675" cy="248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074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7" y="472487"/>
            <a:ext cx="10895162" cy="5824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3955" y="138023"/>
            <a:ext cx="836762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Why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9533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8325" y="-189960"/>
            <a:ext cx="2733675" cy="248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30" y="3336501"/>
            <a:ext cx="6443070" cy="2246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53EA6-7598-4A3F-B9A8-98A693F1398B}"/>
              </a:ext>
            </a:extLst>
          </p:cNvPr>
          <p:cNvSpPr txBox="1"/>
          <p:nvPr/>
        </p:nvSpPr>
        <p:spPr>
          <a:xfrm>
            <a:off x="336884" y="385011"/>
            <a:ext cx="6443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Jumping red and orange words – </a:t>
            </a:r>
          </a:p>
          <a:p>
            <a:r>
              <a:rPr lang="en-GB" sz="3200" dirty="0"/>
              <a:t>These are ‘common exception words’ that don’t necessarily match the spelling patterns. We also practise these each morning for morning work.</a:t>
            </a:r>
          </a:p>
        </p:txBody>
      </p:sp>
    </p:spTree>
    <p:extLst>
      <p:ext uri="{BB962C8B-B14F-4D97-AF65-F5344CB8AC3E}">
        <p14:creationId xmlns:p14="http://schemas.microsoft.com/office/powerpoint/2010/main" val="3693762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racey\AppData\Local\Temp\d968b6a0-3e80-4de1-b8c9-df019dab69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291" y="368240"/>
            <a:ext cx="8174981" cy="453238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A4CACB-4FBE-4141-8102-4534E0373FD5}"/>
              </a:ext>
            </a:extLst>
          </p:cNvPr>
          <p:cNvSpPr txBox="1"/>
          <p:nvPr/>
        </p:nvSpPr>
        <p:spPr>
          <a:xfrm>
            <a:off x="1758291" y="4300457"/>
            <a:ext cx="817498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Children have been asked to complete at least one practise piece in their books each week, but of course, they can do as much as they like!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racey\AppData\Local\Temp\9603f234-0e42-43f4-a6fc-b1cf8704bbf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33" y="1422401"/>
            <a:ext cx="4451739" cy="44004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420" y="250166"/>
            <a:ext cx="3545456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Home Learning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34377" y="247291"/>
            <a:ext cx="4045789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Varied  but  regular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188" y="244491"/>
            <a:ext cx="2097816" cy="215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385" y="2669875"/>
            <a:ext cx="2253533" cy="29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23315" y="1246517"/>
            <a:ext cx="2217420" cy="212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7940" y="3686445"/>
            <a:ext cx="3214710" cy="275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83" y="198407"/>
            <a:ext cx="2273419" cy="1879943"/>
          </a:xfrm>
          <a:prstGeom prst="rect">
            <a:avLst/>
          </a:prstGeom>
        </p:spPr>
      </p:pic>
      <p:pic>
        <p:nvPicPr>
          <p:cNvPr id="9220" name="Picture 4" descr="C:\Users\tracey\AppData\Local\Temp\bfdeaba8-07e2-4569-81af-16d09d845d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5224" y="-146651"/>
            <a:ext cx="9023350" cy="6314537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846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racey\AppData\Local\Temp\8321877f-bdb1-4497-a212-512fa8dde2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101" y="720756"/>
            <a:ext cx="9726613" cy="50196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144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5991" y="1107237"/>
            <a:ext cx="2904945" cy="222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5977" y="3466201"/>
            <a:ext cx="2840967" cy="269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B104E3-03BE-489F-A67A-1B84A1330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63" y="492970"/>
            <a:ext cx="8119475" cy="38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94" y="623295"/>
            <a:ext cx="9132961" cy="490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82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15" y="278567"/>
            <a:ext cx="10530166" cy="5211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536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8" y="458644"/>
            <a:ext cx="7928117" cy="4873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1771C-6FE9-4EF8-8510-60733E5142DB}"/>
              </a:ext>
            </a:extLst>
          </p:cNvPr>
          <p:cNvSpPr txBox="1"/>
          <p:nvPr/>
        </p:nvSpPr>
        <p:spPr>
          <a:xfrm>
            <a:off x="1915427" y="5149516"/>
            <a:ext cx="892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https://www.youtube.com/watch?v=6eh_RQ0Pkhg</a:t>
            </a:r>
          </a:p>
        </p:txBody>
      </p:sp>
    </p:spTree>
    <p:extLst>
      <p:ext uri="{BB962C8B-B14F-4D97-AF65-F5344CB8AC3E}">
        <p14:creationId xmlns:p14="http://schemas.microsoft.com/office/powerpoint/2010/main" val="136942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75" y="295961"/>
            <a:ext cx="7058025" cy="552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9" y="295961"/>
            <a:ext cx="5237216" cy="201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610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33" y="558560"/>
            <a:ext cx="5642306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19" y="495473"/>
            <a:ext cx="5753819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13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1" y="794709"/>
            <a:ext cx="6534150" cy="5372100"/>
          </a:xfrm>
          <a:prstGeom prst="rect">
            <a:avLst/>
          </a:prstGeom>
        </p:spPr>
      </p:pic>
      <p:pic>
        <p:nvPicPr>
          <p:cNvPr id="2050" name="Picture 2" descr="C:\Users\tracey\AppData\Local\Temp\c5b98fe7-0f5d-4818-947c-d5a92b046bd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691" y="297522"/>
            <a:ext cx="3852143" cy="610822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9480"/>
            <a:ext cx="12192000" cy="8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919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129</Words>
  <Application>Microsoft Office PowerPoint</Application>
  <PresentationFormat>Widescreen</PresentationFormat>
  <Paragraphs>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Bay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Vincer</dc:creator>
  <cp:lastModifiedBy>Nichola Smith</cp:lastModifiedBy>
  <cp:revision>14</cp:revision>
  <cp:lastPrinted>2019-03-18T12:35:09Z</cp:lastPrinted>
  <dcterms:created xsi:type="dcterms:W3CDTF">2019-03-11T14:27:34Z</dcterms:created>
  <dcterms:modified xsi:type="dcterms:W3CDTF">2022-01-30T22:28:20Z</dcterms:modified>
</cp:coreProperties>
</file>